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540"/>
  </p:normalViewPr>
  <p:slideViewPr>
    <p:cSldViewPr snapToGrid="0" snapToObjects="1">
      <p:cViewPr varScale="1">
        <p:scale>
          <a:sx n="87" d="100"/>
          <a:sy n="87" d="100"/>
        </p:scale>
        <p:origin x="208" y="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8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0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9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3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0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51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0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54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3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9C3E9-93B5-6642-8F57-EF2564CCF8A7}" type="datetimeFigureOut">
              <a:rPr lang="en-US" smtClean="0"/>
              <a:t>5/31/20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2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ciencespink1.scholastic.com/issues/2019-20/050120.html" TargetMode="External"/><Relationship Id="rId3" Type="http://schemas.openxmlformats.org/officeDocument/2006/relationships/hyperlink" Target="https://classroom.google.com/u/0/c/NTYwODcwNzgyMjFa" TargetMode="External"/><Relationship Id="rId7" Type="http://schemas.openxmlformats.org/officeDocument/2006/relationships/hyperlink" Target="https://bubba-production.benchmarkuniverse.com/clever/sulphur/X10507" TargetMode="External"/><Relationship Id="rId2" Type="http://schemas.openxmlformats.org/officeDocument/2006/relationships/hyperlink" Target="https://bubba-production.benchmarkuniverse.com/clever/sulphur/X0619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hanacademy.org/math/cc-kindergarten-math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s://mysteryscience.com/trending/mystery-15/plant-movement/342?code=MTEwNjIyMzc&amp;f=1&amp;mdemail=sleao%40sssd.k12.ca.us&amp;nopopup=true&amp;s=md%3Aspring-flowers&amp;t=student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://www.reflexmath.com" TargetMode="External"/><Relationship Id="rId9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0"/>
            <a:ext cx="8229600" cy="95262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HelloBigDeal"/>
                <a:cs typeface="HelloBigDeal"/>
              </a:rPr>
              <a:t>Week of 6/1-6/5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748013"/>
              </p:ext>
            </p:extLst>
          </p:nvPr>
        </p:nvGraphicFramePr>
        <p:xfrm>
          <a:off x="457198" y="952623"/>
          <a:ext cx="8337550" cy="577053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67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7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7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7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55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Monday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Tuesday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Wednesday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Thursday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Friday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4144"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20 minutes Imagine Learning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  Imagine  Math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Unit 10 Week 2     4 Benchmark packet pages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1 math page (Blue book in Kinder Bundle)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baseline="0" dirty="0">
                          <a:latin typeface="Comic Sans MS"/>
                          <a:cs typeface="Comic Sans MS"/>
                        </a:rPr>
                        <a:t>Listen to the Story </a:t>
                      </a:r>
                      <a:r>
                        <a:rPr lang="en-US" sz="1200" b="0" u="none" baseline="0" dirty="0">
                          <a:latin typeface="Comic Sans MS"/>
                          <a:cs typeface="Comic Sans MS"/>
                          <a:hlinkClick r:id="rId2"/>
                        </a:rPr>
                        <a:t>FORCES</a:t>
                      </a:r>
                      <a:endParaRPr lang="en-US" sz="1200" b="0" u="none" baseline="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1200" b="0" u="none" baseline="0" dirty="0">
                          <a:latin typeface="Comic Sans MS"/>
                          <a:cs typeface="Comic Sans MS"/>
                        </a:rPr>
                        <a:t>Retell a key detail from Chapter 1, 2 , and 3.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1200" b="0" u="none" baseline="0" dirty="0">
                          <a:latin typeface="Comic Sans MS"/>
                          <a:cs typeface="Comic Sans MS"/>
                        </a:rPr>
                        <a:t>Write a sentence about the story using the word “saw”.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baseline="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b="1" u="sng" baseline="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b="1" u="sng" baseline="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b="1" u="sng" baseline="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b="1" u="sng" baseline="0" dirty="0">
                        <a:latin typeface="Comic Sans MS"/>
                        <a:cs typeface="Comic Sans M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Reflex Math </a:t>
                      </a:r>
                      <a:endParaRPr lang="en-US" sz="12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  <a:p>
                      <a:pPr marL="285750" indent="-285750">
                        <a:buFont typeface="Wingdings" charset="2"/>
                        <a:buChar char="q"/>
                      </a:pPr>
                      <a:endParaRPr lang="en-US" sz="7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Benchmark Advance Online 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ThinkCentral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Unit 5 TEST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My Shared Reading: </a:t>
                      </a: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What Makes a Soccer Ball Fly? </a:t>
                      </a: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pg. 18 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 math pages (Blue book in Kinder Bundle)</a:t>
                      </a: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4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Mystery Science</a:t>
                      </a:r>
                    </a:p>
                    <a:p>
                      <a:r>
                        <a:rPr lang="en-US" sz="14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Spring</a:t>
                      </a:r>
                    </a:p>
                    <a:p>
                      <a:r>
                        <a:rPr lang="en-US" sz="14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5"/>
                        </a:rPr>
                        <a:t>How do Flowers Bloom in the Spring?</a:t>
                      </a:r>
                      <a:endParaRPr lang="en-US" sz="14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Draw/Write:</a:t>
                      </a:r>
                    </a:p>
                    <a:p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Print the extension activity and make the flower bloom. </a:t>
                      </a:r>
                    </a:p>
                    <a:p>
                      <a:endParaRPr lang="en-US" sz="14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4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4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Khan Math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7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20 minutes Imagine Learning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  Imagine  Math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Unit 10 Week 2     4 Benchmark packet pages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1 math page (Blue book in Kinder Bundle)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READ/Listen to the story </a:t>
                      </a:r>
                      <a:r>
                        <a:rPr lang="en-US" sz="1200" dirty="0">
                          <a:latin typeface="Comic Sans MS"/>
                          <a:cs typeface="Comic Sans MS"/>
                          <a:hlinkClick r:id="rId7"/>
                        </a:rPr>
                        <a:t>USE A MULE</a:t>
                      </a:r>
                      <a:endParaRPr lang="en-US" sz="1200" baseline="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Write: 2 sentences using the words on the last page. They have the long U sound. Draw pictures to match your sentences.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b="1" u="sng" baseline="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b="1" u="sng" baseline="0" dirty="0">
                        <a:latin typeface="Comic Sans MS"/>
                        <a:cs typeface="Comic Sans M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Reflex Math </a:t>
                      </a:r>
                      <a:endParaRPr lang="en-US" sz="12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b="1" u="sng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Benchmark Advance Online 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ThinkCentral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Unit 5 TEST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My Shared Reading: </a:t>
                      </a: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What Can a Magnet Do? </a:t>
                      </a: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pg. 20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 math pages (Blue book in Kinder Bundle)</a:t>
                      </a: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Zoom Meeting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Please have a pencil, paper, and some crayons to use for our meeting. </a:t>
                      </a:r>
                    </a:p>
                    <a:p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• </a:t>
                      </a:r>
                      <a:r>
                        <a:rPr lang="en-US" sz="1200" u="none" kern="1200" baseline="0" dirty="0">
                          <a:solidFill>
                            <a:srgbClr val="FF0000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Red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9:00-9:30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• </a:t>
                      </a:r>
                      <a:r>
                        <a:rPr lang="nl-NL" sz="1200" u="none" kern="1200" baseline="0" dirty="0">
                          <a:solidFill>
                            <a:srgbClr val="FF6600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Orange</a:t>
                      </a:r>
                      <a:r>
                        <a:rPr lang="nl-NL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9:00-9:30</a:t>
                      </a:r>
                      <a:endParaRPr lang="nl-NL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• </a:t>
                      </a:r>
                      <a:r>
                        <a:rPr lang="en-US" sz="1200" u="none" kern="1200" baseline="0" dirty="0">
                          <a:solidFill>
                            <a:srgbClr val="008000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Green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9:30-10:00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• </a:t>
                      </a:r>
                      <a:r>
                        <a:rPr lang="en-US" sz="1200" u="none" kern="1200" baseline="0" dirty="0">
                          <a:solidFill>
                            <a:srgbClr val="3366FF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Blue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9:30-10:00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• </a:t>
                      </a:r>
                      <a:r>
                        <a:rPr lang="en-US" sz="1200" u="none" kern="1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ic Sans MS"/>
                          <a:ea typeface="+mn-ea"/>
                          <a:cs typeface="Comic Sans MS"/>
                        </a:rPr>
                        <a:t>Purple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9:30-10:00</a:t>
                      </a: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indent="0">
                        <a:buFont typeface="Wingdings" charset="2"/>
                        <a:buNone/>
                      </a:pP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Reflex Math </a:t>
                      </a:r>
                      <a:endParaRPr lang="en-US" sz="12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20 minutes Imagine Learning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  Imagine  Math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Unit 10 Week 2     4 Benchmark packet pages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 math pages (Blue book in Kinder Bundle)</a:t>
                      </a:r>
                    </a:p>
                    <a:p>
                      <a:pPr marL="0" indent="0">
                        <a:buFont typeface="Wingdings" charset="2"/>
                        <a:buNone/>
                      </a:pP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Scholastic Science Spin</a:t>
                      </a: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Magazine Read Aloud</a:t>
                      </a: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Classroom password is </a:t>
                      </a: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sskinderleao</a:t>
                      </a: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8"/>
                        </a:rPr>
                        <a:t>Here Comes the Sun</a:t>
                      </a:r>
                      <a:endParaRPr lang="en-US" sz="10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Khan Math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 descr="A picture containing toy, food&#10;&#10;Description automatically generated">
            <a:extLst>
              <a:ext uri="{FF2B5EF4-FFF2-40B4-BE49-F238E27FC236}">
                <a16:creationId xmlns:a16="http://schemas.microsoft.com/office/drawing/2014/main" id="{CF08B9FB-9736-6240-A8E8-29CFF5A014E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88045" y="5043948"/>
            <a:ext cx="907026" cy="907026"/>
          </a:xfrm>
          <a:prstGeom prst="rect">
            <a:avLst/>
          </a:prstGeom>
        </p:spPr>
      </p:pic>
      <p:pic>
        <p:nvPicPr>
          <p:cNvPr id="9" name="Picture 8" descr="A picture containing food, room&#10;&#10;Description automatically generated">
            <a:extLst>
              <a:ext uri="{FF2B5EF4-FFF2-40B4-BE49-F238E27FC236}">
                <a16:creationId xmlns:a16="http://schemas.microsoft.com/office/drawing/2014/main" id="{1737D7C6-3721-254F-AE15-9AEDC5C825A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10519" y="55983"/>
            <a:ext cx="840658" cy="840658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AA78E156-9877-BF4B-9CD3-274DEF7B2DB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465579">
            <a:off x="6946491" y="165633"/>
            <a:ext cx="786990" cy="78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176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{FE1DA7A1-6910-314D-9F88-F6B0C92ACF43}tf10001119</Template>
  <TotalTime>6049</TotalTime>
  <Words>317</Words>
  <Application>Microsoft Macintosh PowerPoint</Application>
  <PresentationFormat>On-screen Show (4:3)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HelloBigDeal</vt:lpstr>
      <vt:lpstr>Wingdings</vt:lpstr>
      <vt:lpstr>Office Theme</vt:lpstr>
      <vt:lpstr>Week of 6/1-6/5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 LEAO</dc:creator>
  <cp:lastModifiedBy>Sophia Leao</cp:lastModifiedBy>
  <cp:revision>23</cp:revision>
  <cp:lastPrinted>2020-04-26T16:31:31Z</cp:lastPrinted>
  <dcterms:created xsi:type="dcterms:W3CDTF">2020-04-16T17:56:52Z</dcterms:created>
  <dcterms:modified xsi:type="dcterms:W3CDTF">2020-05-31T22:42:55Z</dcterms:modified>
</cp:coreProperties>
</file>